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56" r:id="rId2"/>
    <p:sldId id="259" r:id="rId3"/>
    <p:sldId id="315" r:id="rId4"/>
    <p:sldId id="316" r:id="rId5"/>
    <p:sldId id="260" r:id="rId6"/>
    <p:sldId id="311" r:id="rId7"/>
    <p:sldId id="312" r:id="rId8"/>
    <p:sldId id="261" r:id="rId9"/>
    <p:sldId id="262" r:id="rId10"/>
    <p:sldId id="263" r:id="rId11"/>
    <p:sldId id="279" r:id="rId12"/>
    <p:sldId id="264" r:id="rId13"/>
    <p:sldId id="265" r:id="rId14"/>
    <p:sldId id="267" r:id="rId15"/>
    <p:sldId id="268" r:id="rId16"/>
    <p:sldId id="270" r:id="rId17"/>
    <p:sldId id="271" r:id="rId18"/>
    <p:sldId id="281" r:id="rId19"/>
    <p:sldId id="272" r:id="rId20"/>
    <p:sldId id="277" r:id="rId21"/>
    <p:sldId id="274" r:id="rId22"/>
    <p:sldId id="276" r:id="rId23"/>
    <p:sldId id="278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317" r:id="rId40"/>
    <p:sldId id="296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  <p:sldId id="309" r:id="rId52"/>
    <p:sldId id="314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1" autoAdjust="0"/>
    <p:restoredTop sz="74457" autoAdjust="0"/>
  </p:normalViewPr>
  <p:slideViewPr>
    <p:cSldViewPr snapToGrid="0" showGuides="1">
      <p:cViewPr varScale="1">
        <p:scale>
          <a:sx n="123" d="100"/>
          <a:sy n="123" d="100"/>
        </p:scale>
        <p:origin x="1748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 is in quotes as its going to be pretty loose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81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btw, </a:t>
            </a:r>
            <a:r>
              <a:rPr lang="en-US" dirty="0" err="1"/>
              <a:t>im</a:t>
            </a:r>
            <a:r>
              <a:rPr lang="en-US" dirty="0"/>
              <a:t> going to say </a:t>
            </a:r>
            <a:r>
              <a:rPr lang="en-US" dirty="0" err="1"/>
              <a:t>vue</a:t>
            </a:r>
            <a:r>
              <a:rPr lang="en-US" dirty="0"/>
              <a:t> and not </a:t>
            </a:r>
            <a:r>
              <a:rPr lang="en-US" dirty="0" err="1"/>
              <a:t>vuejs</a:t>
            </a:r>
            <a:r>
              <a:rPr lang="en-US" dirty="0"/>
              <a:t> just to keep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Person’s Guide to Vue.js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b="35851"/>
          <a:stretch/>
        </p:blipFill>
        <p:spPr>
          <a:xfrm>
            <a:off x="20" y="-81877"/>
            <a:ext cx="12191980" cy="457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Currently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969290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Experience at Amex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DE70-64B8-418A-AD22-C037FD47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E9514-D309-4B77-A7A5-630E61D6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286000"/>
            <a:ext cx="9720073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over "requirements"</a:t>
            </a:r>
          </a:p>
          <a:p>
            <a:r>
              <a:rPr lang="en-US" dirty="0"/>
              <a:t>Talk about Vue at a high level (somewhat quick!)</a:t>
            </a:r>
          </a:p>
          <a:p>
            <a:r>
              <a:rPr lang="en-US" dirty="0"/>
              <a:t>Examples (basic stuff, but a lot of </a:t>
            </a:r>
            <a:r>
              <a:rPr lang="en-US" dirty="0" err="1"/>
              <a:t>em</a:t>
            </a:r>
            <a:r>
              <a:rPr lang="en-US" dirty="0"/>
              <a:t>!)</a:t>
            </a:r>
          </a:p>
          <a:p>
            <a:r>
              <a:rPr lang="en-US" dirty="0"/>
              <a:t>Exercises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Working with the CLI and Applications</a:t>
            </a:r>
          </a:p>
          <a:p>
            <a:r>
              <a:rPr lang="en-US" dirty="0"/>
              <a:t>Exercises</a:t>
            </a:r>
          </a:p>
          <a:p>
            <a:r>
              <a:rPr lang="en-US" dirty="0"/>
              <a:t>Routing</a:t>
            </a:r>
          </a:p>
          <a:p>
            <a:r>
              <a:rPr lang="en-US" dirty="0" err="1"/>
              <a:t>Vuex</a:t>
            </a:r>
            <a:r>
              <a:rPr lang="en-US" dirty="0"/>
              <a:t> (State management)</a:t>
            </a:r>
          </a:p>
        </p:txBody>
      </p:sp>
    </p:spTree>
    <p:extLst>
      <p:ext uri="{BB962C8B-B14F-4D97-AF65-F5344CB8AC3E}">
        <p14:creationId xmlns:p14="http://schemas.microsoft.com/office/powerpoint/2010/main" val="3067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90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00CA-B7EE-43AC-AF03-478D390B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9C2A7-00E9-4921-A576-09EA848F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Assets (most code, slide deck, </a:t>
            </a:r>
            <a:r>
              <a:rPr lang="en-US" dirty="0" err="1"/>
              <a:t>etc</a:t>
            </a:r>
            <a:r>
              <a:rPr lang="en-US" dirty="0"/>
              <a:t>) - https://github.com/cfjedimaster/vue-workshop-short</a:t>
            </a:r>
          </a:p>
          <a:p>
            <a:r>
              <a:rPr lang="en-US" dirty="0"/>
              <a:t>Exercises:</a:t>
            </a:r>
          </a:p>
          <a:p>
            <a:pPr lvl="1"/>
            <a:r>
              <a:rPr lang="en-US" dirty="0"/>
              <a:t>An editor (any editor is fine but Visual Studio Code is best)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Codepen</a:t>
            </a:r>
            <a:r>
              <a:rPr lang="en-US" dirty="0"/>
              <a:t> (codepen.io) or Code Sandbox (codesandbox.io)</a:t>
            </a:r>
          </a:p>
          <a:p>
            <a:pPr lvl="1"/>
            <a:r>
              <a:rPr lang="en-US" dirty="0"/>
              <a:t>A web server (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g </a:t>
            </a:r>
            <a:r>
              <a:rPr lang="en-US" dirty="0" err="1"/>
              <a:t>httpster</a:t>
            </a:r>
            <a:r>
              <a:rPr lang="en-US" dirty="0"/>
              <a:t>)</a:t>
            </a:r>
          </a:p>
          <a:p>
            <a:r>
              <a:rPr lang="en-US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"If I'm at location /foo, I want to do Foo"</a:t>
            </a:r>
          </a:p>
          <a:p>
            <a:r>
              <a:rPr lang="en-US" dirty="0"/>
              <a:t>"If I'm at location /goo, I want to do Goo"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(Another) library for </a:t>
            </a:r>
            <a:r>
              <a:rPr lang="en-US" dirty="0" err="1"/>
              <a:t>Vue</a:t>
            </a:r>
            <a:r>
              <a:rPr lang="en-US" dirty="0"/>
              <a:t> (deeply integrated)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/>
              <a:t> Example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Or: </a:t>
            </a:r>
            <a:r>
              <a:rPr lang="en-US" dirty="0" err="1"/>
              <a:t>vue</a:t>
            </a:r>
            <a:r>
              <a:rPr lang="en-US" dirty="0"/>
              <a:t> serve (with </a:t>
            </a:r>
            <a:r>
              <a:rPr lang="en-US" dirty="0" err="1"/>
              <a:t>App.vue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 err="1"/>
              <a:t>Nuxt</a:t>
            </a:r>
            <a:r>
              <a:rPr lang="en-US" dirty="0"/>
              <a:t> (nuxtjs.org)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B8B6-7B20-4411-B155-E77203C3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side note...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C630-F48E-4335-AB47-83B00D9D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https://www.psychologytoday.com/us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-86426"/>
            <a:ext cx="12191980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3360</TotalTime>
  <Words>1381</Words>
  <Application>Microsoft Office PowerPoint</Application>
  <PresentationFormat>Widescreen</PresentationFormat>
  <Paragraphs>208</Paragraphs>
  <Slides>53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Calibri</vt:lpstr>
      <vt:lpstr>Consolas</vt:lpstr>
      <vt:lpstr>Tw Cen MT</vt:lpstr>
      <vt:lpstr>Tw Cen MT Condensed</vt:lpstr>
      <vt:lpstr>Wingdings 3</vt:lpstr>
      <vt:lpstr>Integral</vt:lpstr>
      <vt:lpstr>Real Person’s Guide to Vue.js </vt:lpstr>
      <vt:lpstr>Who am i?</vt:lpstr>
      <vt:lpstr>Gameplan</vt:lpstr>
      <vt:lpstr>Requirements</vt:lpstr>
      <vt:lpstr>Why Vue?</vt:lpstr>
      <vt:lpstr>PowerPoint Presentation</vt:lpstr>
      <vt:lpstr>Why Vue?</vt:lpstr>
      <vt:lpstr>PowerPoint Presentation</vt:lpstr>
      <vt:lpstr>PowerPoint Presentation</vt:lpstr>
      <vt:lpstr>PowerPoint Presentation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Routing</vt:lpstr>
      <vt:lpstr>Example (From the Docs)</vt:lpstr>
      <vt:lpstr>Example (Still from the docs)</vt:lpstr>
      <vt:lpstr>Full Example: Master/Detail</vt:lpstr>
      <vt:lpstr>State Management</vt:lpstr>
      <vt:lpstr>Vuex</vt:lpstr>
      <vt:lpstr>Vuex Example</vt:lpstr>
      <vt:lpstr>The CLI</vt:lpstr>
      <vt:lpstr>Single file Components</vt:lpstr>
      <vt:lpstr>Walkthrough</vt:lpstr>
      <vt:lpstr>But wait – there’s more!</vt:lpstr>
      <vt:lpstr>Even MOAR!!!</vt:lpstr>
      <vt:lpstr>A quick side note...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Camden</dc:creator>
  <cp:lastModifiedBy>Raymond Camden</cp:lastModifiedBy>
  <cp:revision>135</cp:revision>
  <dcterms:created xsi:type="dcterms:W3CDTF">2018-02-05T14:40:46Z</dcterms:created>
  <dcterms:modified xsi:type="dcterms:W3CDTF">2019-06-04T20:46:58Z</dcterms:modified>
</cp:coreProperties>
</file>